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8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4D08F-E068-2521-C19E-DCBB4A9A5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ADBC0-89EE-F6AD-1EEA-4EFF0FEF6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D894B9-B12F-7A41-B431-AAB2214A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03E4B-FE30-941F-8DF0-F1773A22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4830A-B12A-E7BD-1023-B23D82E5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7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1D963-8A3A-09BC-CE79-0A2FF555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28BFE7-7D1E-35F2-E7B3-FBE01DC46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505602-7A71-89B7-4557-F0E67677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E929E-5F3C-3E82-57CF-C1ABC05B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BA7AF0-BFD7-AA23-D4A0-5819E83B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5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C21C5A-7490-A9CA-CE3E-923DA1E45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BDD62D-B16C-F76A-BE79-9D55C2997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84E622-BECF-F1EB-D4A1-748F9783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DD631D-170E-0B56-A1DA-69E3FC70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937F5E-A40D-DCA0-826C-E9FDF434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55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EB4EC-FB38-E223-F67F-357755DA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1F7758-2720-7259-A4EA-DC83B5B42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A0AD3F-22E5-392F-DBC0-EA526D75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5EB39-00C9-B36C-2632-7DEA3C67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9A6B1-5B92-44D7-8272-6FCD3CD1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1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07BD0-6DCD-1C21-3820-7EE4A404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AA3B9A-2DE9-3597-99C2-42979BE9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2AF78-1C29-A200-69A9-B9DA49CE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32563-BDD8-0BE1-1984-9B21F893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FACEBA-1439-C471-4013-12663A15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81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D2020-56B1-309B-22C7-AAD393E3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753614-0F83-4518-5D41-1EBCCEB97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5181A3-A9F8-38EC-DC74-025A690AE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676B6-233A-D963-AB54-75FBEEAD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37BE37-2272-DC93-AF88-801EEBD7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525B89-9031-1077-0BA0-5E3E4C3E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90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37643-8C9D-35BC-6568-5E961783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EE30B7-4A32-8E46-CC63-D95BC67A7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0694AC-A18F-8060-DB34-0AC29F7FA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499C1E-9D99-0D25-071D-932DA7E68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014CF7-7C4C-195C-9979-F13D0649A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06DD8C-7DEF-F291-1A05-E75FF861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6760D8-B8A7-F518-C65B-A00733EA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2C4A2E-1D6D-E8D9-875D-8ED237C5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91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245BB-9A3C-916C-B86D-C90AB400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61B769-0DE1-4C62-81C8-453FE877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67865A-E154-C74F-E899-5A6E968F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D9D3F9-654B-F29A-A495-4FD896C1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2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6CEA69-FAF7-2031-DB8B-F50AE45A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6449ED-91E4-B7F6-41B1-3394FBE5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292067-16BB-834C-C2E7-1607C793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48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83259-9A5F-E422-F44D-35A49C1E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6C27AE-A1CE-305A-3D90-317979534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F5E290-0B51-476F-2E1C-C27C6FB31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B69EF3-7FDD-76BB-DC6C-C9CB9661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F0C552-1293-9791-687B-00E52686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06E173-F0A8-9CBF-F287-E8841A5B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2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DD087-532E-CEB0-E274-4094BDF2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74D2C7-9568-8C84-85C8-71D425160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C0370E-FA64-686B-6B51-DE13E2E9D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849CC3-496D-B1A0-621F-2FEA3A7D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779E27-0C1B-E107-3F15-FE9975DF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F8B77E-F50D-55E6-0056-787AA0CA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72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B14B39-FA6A-84B7-3D12-D2E48CD6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238B8F-336A-EB43-13DE-10A7DEBD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69A13-67B0-6CAE-4F99-28451098A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9CAA1-8E70-4F2B-9977-FFC7AA0BE4B2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0D0A2-4EB3-61F5-55DD-71B77E6D3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B01E1A-2A7C-6FE1-64B2-4BC56F86E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43F9-AFA2-409E-BE58-A3569B490C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32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jmkapita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Un puente arriba de un barco&#10;&#10;Descripción generada automáticamente con confianza baja">
            <a:extLst>
              <a:ext uri="{FF2B5EF4-FFF2-40B4-BE49-F238E27FC236}">
                <a16:creationId xmlns:a16="http://schemas.microsoft.com/office/drawing/2014/main" id="{46147330-08E3-41F3-BE88-983518D0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6624" r="12353"/>
          <a:stretch/>
        </p:blipFill>
        <p:spPr>
          <a:xfrm>
            <a:off x="1" y="-1251293"/>
            <a:ext cx="12192000" cy="922866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4B158EF-7292-41C8-B83F-22262ACBD7CD}"/>
              </a:ext>
            </a:extLst>
          </p:cNvPr>
          <p:cNvSpPr txBox="1"/>
          <p:nvPr/>
        </p:nvSpPr>
        <p:spPr>
          <a:xfrm>
            <a:off x="726727" y="786403"/>
            <a:ext cx="2819003" cy="68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46" dirty="0">
                <a:solidFill>
                  <a:srgbClr val="323E4F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Inversión Global</a:t>
            </a:r>
          </a:p>
          <a:p>
            <a:pPr algn="ctr"/>
            <a:r>
              <a:rPr lang="es-ES" sz="1046" dirty="0">
                <a:solidFill>
                  <a:srgbClr val="323E4F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 </a:t>
            </a:r>
            <a:r>
              <a:rPr lang="es-ES" sz="2800" b="1" dirty="0">
                <a:solidFill>
                  <a:srgbClr val="323E4F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JMK SICAV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D4CA47-AD80-40D7-9A62-FD79577DD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05" y="385184"/>
            <a:ext cx="1202975" cy="219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A071ED7-7A24-4A1B-A93B-5E023E3ABB77}"/>
              </a:ext>
            </a:extLst>
          </p:cNvPr>
          <p:cNvSpPr txBox="1"/>
          <p:nvPr/>
        </p:nvSpPr>
        <p:spPr>
          <a:xfrm>
            <a:off x="3175450" y="528871"/>
            <a:ext cx="8722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2800" b="1" dirty="0">
              <a:solidFill>
                <a:srgbClr val="323E4F"/>
              </a:solidFill>
              <a:latin typeface="Montserrat" panose="00000500000000000000" pitchFamily="2" charset="0"/>
              <a:cs typeface="Calibri Light" panose="020F0302020204030204" pitchFamily="34" charset="0"/>
            </a:endParaRPr>
          </a:p>
          <a:p>
            <a:pPr algn="ctr"/>
            <a:r>
              <a:rPr lang="es-ES" sz="2800" b="1" dirty="0">
                <a:solidFill>
                  <a:srgbClr val="323E4F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GESTIÓN ANTIGUA DESCORRELACIONADA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D71C9EB-B2D6-44ED-B4FF-17766701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8521-2A70-46B2-8427-06BB8CF9D63D}" type="slidenum">
              <a:rPr lang="es-ES" sz="700">
                <a:latin typeface="Montserrat" panose="00000500000000000000" pitchFamily="2" charset="0"/>
              </a:rPr>
              <a:t>1</a:t>
            </a:fld>
            <a:endParaRPr lang="es-ES" sz="700">
              <a:latin typeface="Montserrat" panose="00000500000000000000" pitchFamily="2" charset="0"/>
            </a:endParaRPr>
          </a:p>
        </p:txBody>
      </p:sp>
      <p:sp>
        <p:nvSpPr>
          <p:cNvPr id="18" name="Marcador de pie de página 3">
            <a:extLst>
              <a:ext uri="{FF2B5EF4-FFF2-40B4-BE49-F238E27FC236}">
                <a16:creationId xmlns:a16="http://schemas.microsoft.com/office/drawing/2014/main" id="{FB84AC7D-2766-45AD-8239-02CDE44B8287}"/>
              </a:ext>
            </a:extLst>
          </p:cNvPr>
          <p:cNvSpPr txBox="1">
            <a:spLocks/>
          </p:cNvSpPr>
          <p:nvPr/>
        </p:nvSpPr>
        <p:spPr>
          <a:xfrm>
            <a:off x="1555462" y="6333242"/>
            <a:ext cx="9094282" cy="524758"/>
          </a:xfrm>
          <a:prstGeom prst="rect">
            <a:avLst/>
          </a:prstGeom>
        </p:spPr>
        <p:txBody>
          <a:bodyPr vert="horz" lIns="86230" tIns="43115" rIns="86230" bIns="4311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7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">
                <a:solidFill>
                  <a:srgbClr val="323E4F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	        				</a:t>
            </a:r>
          </a:p>
          <a:p>
            <a:r>
              <a:rPr lang="es-ES" sz="600">
                <a:solidFill>
                  <a:srgbClr val="323E4F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JM KAPITAL EAF – ANALISTAS Y ASESORES FINANCIEROS INDEPENDIENTES (Desde 2010)</a:t>
            </a:r>
          </a:p>
          <a:p>
            <a:r>
              <a:rPr lang="es-ES" sz="600">
                <a:solidFill>
                  <a:srgbClr val="323E4F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0034-915919332	</a:t>
            </a:r>
            <a:r>
              <a:rPr lang="es-ES" sz="600">
                <a:solidFill>
                  <a:srgbClr val="323E4F"/>
                </a:solidFill>
                <a:latin typeface="Montserrat" panose="00000500000000000000" pitchFamily="2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www.jmkapital.com</a:t>
            </a:r>
            <a:endParaRPr lang="es-ES" sz="600">
              <a:solidFill>
                <a:srgbClr val="323E4F"/>
              </a:solidFill>
              <a:latin typeface="Montserrat" panose="00000500000000000000" pitchFamily="2" charset="0"/>
              <a:cs typeface="Calibri Light" panose="020F0302020204030204" pitchFamily="34" charset="0"/>
            </a:endParaRPr>
          </a:p>
          <a:p>
            <a:r>
              <a:rPr lang="es-ES" sz="600" b="1">
                <a:solidFill>
                  <a:srgbClr val="323E4F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EAF Inscrita en CNMV (Número 53)</a:t>
            </a:r>
          </a:p>
          <a:p>
            <a:endParaRPr lang="es-ES" sz="774">
              <a:solidFill>
                <a:schemeClr val="bg1">
                  <a:lumMod val="50000"/>
                </a:schemeClr>
              </a:solidFill>
            </a:endParaRPr>
          </a:p>
          <a:p>
            <a:endParaRPr lang="es-ES" sz="774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B77336-B18D-4CCC-A25C-F1F3CB01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52" y="3045814"/>
            <a:ext cx="10347127" cy="291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492089-350A-496F-85F9-FB7DBCA69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752" y="1826271"/>
            <a:ext cx="2404978" cy="15069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65F34BD-B8E9-4C30-AE9F-BC3E931906A9}"/>
              </a:ext>
            </a:extLst>
          </p:cNvPr>
          <p:cNvSpPr txBox="1"/>
          <p:nvPr/>
        </p:nvSpPr>
        <p:spPr>
          <a:xfrm>
            <a:off x="4230552" y="2074561"/>
            <a:ext cx="6612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323E4F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La sicav era nuestro activo refugio que actuaba como cobertura de la cartera de fondos asesoradas bajo el “Modelo de Asesoramiento JMK”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33866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Martin</dc:creator>
  <cp:lastModifiedBy>Javier Martin</cp:lastModifiedBy>
  <cp:revision>1</cp:revision>
  <dcterms:created xsi:type="dcterms:W3CDTF">2022-06-07T17:26:26Z</dcterms:created>
  <dcterms:modified xsi:type="dcterms:W3CDTF">2022-06-07T17:29:27Z</dcterms:modified>
</cp:coreProperties>
</file>